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8A2DE4-B30A-49BB-8D99-5AFD8C71FAA1}" v="1" dt="2026-07-28T00:50:47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8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go Agostini Cordeiro" userId="089115d192f3bf75" providerId="LiveId" clId="{90619399-CE59-45A8-991C-436355C32770}"/>
    <pc:docChg chg="undo custSel addSld modSld sldOrd">
      <pc:chgData name="Diego Agostini Cordeiro" userId="089115d192f3bf75" providerId="LiveId" clId="{90619399-CE59-45A8-991C-436355C32770}" dt="2026-07-28T00:50:49.064" v="19"/>
      <pc:docMkLst>
        <pc:docMk/>
      </pc:docMkLst>
      <pc:sldChg chg="modSp mod">
        <pc:chgData name="Diego Agostini Cordeiro" userId="089115d192f3bf75" providerId="LiveId" clId="{90619399-CE59-45A8-991C-436355C32770}" dt="2026-07-28T00:49:12.589" v="7" actId="1076"/>
        <pc:sldMkLst>
          <pc:docMk/>
          <pc:sldMk cId="0" sldId="268"/>
        </pc:sldMkLst>
        <pc:picChg chg="mod">
          <ac:chgData name="Diego Agostini Cordeiro" userId="089115d192f3bf75" providerId="LiveId" clId="{90619399-CE59-45A8-991C-436355C32770}" dt="2026-07-28T00:49:12.589" v="7" actId="1076"/>
          <ac:picMkLst>
            <pc:docMk/>
            <pc:sldMk cId="0" sldId="268"/>
            <ac:picMk id="2" creationId="{00000000-0000-0000-0000-000000000000}"/>
          </ac:picMkLst>
        </pc:picChg>
      </pc:sldChg>
      <pc:sldChg chg="addSp delSp modSp mod">
        <pc:chgData name="Diego Agostini Cordeiro" userId="089115d192f3bf75" providerId="LiveId" clId="{90619399-CE59-45A8-991C-436355C32770}" dt="2026-07-28T00:50:20.774" v="16" actId="478"/>
        <pc:sldMkLst>
          <pc:docMk/>
          <pc:sldMk cId="0" sldId="269"/>
        </pc:sldMkLst>
        <pc:picChg chg="add del mod">
          <ac:chgData name="Diego Agostini Cordeiro" userId="089115d192f3bf75" providerId="LiveId" clId="{90619399-CE59-45A8-991C-436355C32770}" dt="2026-07-28T00:50:20.774" v="16" actId="478"/>
          <ac:picMkLst>
            <pc:docMk/>
            <pc:sldMk cId="0" sldId="269"/>
            <ac:picMk id="4" creationId="{CD1A2027-352E-E67E-96BA-7B1E2A5AD8E8}"/>
          </ac:picMkLst>
        </pc:picChg>
      </pc:sldChg>
      <pc:sldChg chg="add ord">
        <pc:chgData name="Diego Agostini Cordeiro" userId="089115d192f3bf75" providerId="LiveId" clId="{90619399-CE59-45A8-991C-436355C32770}" dt="2026-07-28T00:50:49.064" v="19"/>
        <pc:sldMkLst>
          <pc:docMk/>
          <pc:sldMk cId="0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Personalizar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Diego Agostini Cordeiro</cp:lastModifiedBy>
  <cp:revision>1</cp:revision>
  <dcterms:created xsi:type="dcterms:W3CDTF">2006-08-16T00:00:00Z</dcterms:created>
  <dcterms:modified xsi:type="dcterms:W3CDTF">2026-07-28T00:50:56Z</dcterms:modified>
</cp:coreProperties>
</file>